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401" r:id="rId2"/>
    <p:sldId id="398" r:id="rId3"/>
    <p:sldId id="400" r:id="rId4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B3B3B3"/>
    <a:srgbClr val="BAEA74"/>
    <a:srgbClr val="E2E96E"/>
    <a:srgbClr val="E9C570"/>
    <a:srgbClr val="F09D72"/>
    <a:srgbClr val="F06063"/>
    <a:srgbClr val="ACDF5B"/>
    <a:srgbClr val="D7DF53"/>
    <a:srgbClr val="E4BF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3"/>
    <p:restoredTop sz="94663"/>
  </p:normalViewPr>
  <p:slideViewPr>
    <p:cSldViewPr snapToGrid="0">
      <p:cViewPr varScale="1">
        <p:scale>
          <a:sx n="112" d="100"/>
          <a:sy n="112" d="100"/>
        </p:scale>
        <p:origin x="126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FA547-C8F4-8342-9C48-04AA6AAEE689}" type="datetimeFigureOut">
              <a:rPr lang="es-ES_tradnl" smtClean="0"/>
              <a:pPr/>
              <a:t>26/7/19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7D7B8-8BFC-BA4E-BC09-33A949D08CEB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90933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8479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26/7/19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26/7/19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26/7/19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26/7/19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26/7/19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26/7/19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26/7/19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26/7/19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26/7/19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26/7/19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26/7/19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3A370-E375-674F-9245-C3EC1B33D250}" type="datetimeFigureOut">
              <a:rPr lang="es-ES_tradnl" smtClean="0"/>
              <a:pPr/>
              <a:t>26/7/19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qwxPGh2S6TI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hyperlink" Target="https://www.youtube.com/watch?v=-FW1OmmRSM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50223" y="1690179"/>
            <a:ext cx="4010232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Ejemplo Adquisición de Imágenes</a:t>
            </a:r>
          </a:p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(Clasificación de Granos)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1 ]</a:t>
            </a:r>
          </a:p>
        </p:txBody>
      </p:sp>
    </p:spTree>
    <p:extLst>
      <p:ext uri="{BB962C8B-B14F-4D97-AF65-F5344CB8AC3E}">
        <p14:creationId xmlns:p14="http://schemas.microsoft.com/office/powerpoint/2010/main" val="196059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1_GrainDetec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6477000"/>
            <a:ext cx="366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Trebuchet MS"/>
                <a:cs typeface="Trebuchet MS"/>
                <a:hlinkClick r:id="rId5"/>
              </a:rPr>
              <a:t>https://www.youtube.com/watch?v=qwxPGh2S6TI</a:t>
            </a:r>
            <a:r>
              <a:rPr lang="nl-NL" sz="1200" dirty="0">
                <a:latin typeface="Trebuchet MS"/>
                <a:cs typeface="Trebuchet MS"/>
              </a:rPr>
              <a:t> </a:t>
            </a:r>
            <a:endParaRPr lang="en-US" sz="1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5365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6477000"/>
            <a:ext cx="3831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Trebuchet MS"/>
                <a:cs typeface="Trebuchet MS"/>
                <a:hlinkClick r:id="rId4"/>
              </a:rPr>
              <a:t>https://www.youtube.com/watch?v=-FW1OmmRSMU</a:t>
            </a:r>
            <a:r>
              <a:rPr lang="nl-NL" sz="1200" dirty="0">
                <a:latin typeface="Trebuchet MS"/>
                <a:cs typeface="Trebuchet MS"/>
              </a:rPr>
              <a:t> </a:t>
            </a:r>
            <a:endParaRPr lang="en-US" sz="1200" dirty="0">
              <a:latin typeface="Trebuchet MS"/>
              <a:cs typeface="Trebuchet MS"/>
            </a:endParaRPr>
          </a:p>
        </p:txBody>
      </p:sp>
      <p:pic>
        <p:nvPicPr>
          <p:cNvPr id="2" name="01_GrainDetection_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4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8808</TotalTime>
  <Words>59</Words>
  <Application>Microsoft Macintosh PowerPoint</Application>
  <PresentationFormat>On-screen Show (4:3)</PresentationFormat>
  <Paragraphs>19</Paragraphs>
  <Slides>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Trebuchet MS</vt:lpstr>
      <vt:lpstr>Tema de Office</vt:lpstr>
      <vt:lpstr>PowerPoint Presentation</vt:lpstr>
      <vt:lpstr>PowerPoint Presentation</vt:lpstr>
      <vt:lpstr>PowerPoint Presentation</vt:lpstr>
    </vt:vector>
  </TitlesOfParts>
  <Company>Universidad Catolica de Chile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73</cp:revision>
  <dcterms:created xsi:type="dcterms:W3CDTF">2013-05-21T21:13:28Z</dcterms:created>
  <dcterms:modified xsi:type="dcterms:W3CDTF">2019-07-26T19:16:01Z</dcterms:modified>
</cp:coreProperties>
</file>